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65" r:id="rId2"/>
    <p:sldId id="291" r:id="rId3"/>
    <p:sldId id="292" r:id="rId4"/>
    <p:sldId id="272" r:id="rId5"/>
    <p:sldId id="282" r:id="rId6"/>
    <p:sldId id="283" r:id="rId7"/>
    <p:sldId id="284" r:id="rId8"/>
    <p:sldId id="285" r:id="rId9"/>
    <p:sldId id="286" r:id="rId10"/>
    <p:sldId id="287" r:id="rId11"/>
    <p:sldId id="293" r:id="rId12"/>
    <p:sldId id="268" r:id="rId13"/>
    <p:sldId id="279" r:id="rId14"/>
    <p:sldId id="280" r:id="rId15"/>
    <p:sldId id="294" r:id="rId16"/>
    <p:sldId id="270" r:id="rId17"/>
    <p:sldId id="288" r:id="rId18"/>
    <p:sldId id="296" r:id="rId19"/>
    <p:sldId id="297" r:id="rId20"/>
    <p:sldId id="298" r:id="rId21"/>
    <p:sldId id="271" r:id="rId22"/>
    <p:sldId id="281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9"/>
    <p:restoredTop sz="94643"/>
  </p:normalViewPr>
  <p:slideViewPr>
    <p:cSldViewPr snapToGrid="0" snapToObjects="1">
      <p:cViewPr varScale="1">
        <p:scale>
          <a:sx n="147" d="100"/>
          <a:sy n="147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034784" y="2723812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597C06-E4E3-CB4C-AA87-7A5C2D4C492E}"/>
              </a:ext>
            </a:extLst>
          </p:cNvPr>
          <p:cNvSpPr/>
          <p:nvPr/>
        </p:nvSpPr>
        <p:spPr>
          <a:xfrm>
            <a:off x="3034784" y="3054318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3FFD8AE5-C68C-C249-9254-EF9148339FB5}"/>
              </a:ext>
            </a:extLst>
          </p:cNvPr>
          <p:cNvSpPr/>
          <p:nvPr/>
        </p:nvSpPr>
        <p:spPr>
          <a:xfrm>
            <a:off x="3079754" y="4068186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3E7DB30D-F659-4543-9CF4-228268EA9841}"/>
              </a:ext>
            </a:extLst>
          </p:cNvPr>
          <p:cNvSpPr/>
          <p:nvPr/>
        </p:nvSpPr>
        <p:spPr>
          <a:xfrm>
            <a:off x="3079754" y="4398692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300" y="1212601"/>
            <a:ext cx="3827813" cy="412370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File Naming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be descriptive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2958173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 software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5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Formatting data for analysis - Tidy Data – Thur. 10am</a:t>
            </a:r>
          </a:p>
          <a:p>
            <a:pPr>
              <a:spcAft>
                <a:spcPts val="1200"/>
              </a:spcAft>
            </a:pPr>
            <a:r>
              <a:rPr lang="en-US" dirty="0"/>
              <a:t>Backups 101 – Fri. 10am</a:t>
            </a:r>
          </a:p>
          <a:p>
            <a:pPr>
              <a:spcAft>
                <a:spcPts val="12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12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5656</TotalTime>
  <Words>1857</Words>
  <Application>Microsoft Macintosh PowerPoint</Application>
  <PresentationFormat>Widescreen</PresentationFormat>
  <Paragraphs>309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64</cp:revision>
  <dcterms:created xsi:type="dcterms:W3CDTF">2018-06-15T17:19:10Z</dcterms:created>
  <dcterms:modified xsi:type="dcterms:W3CDTF">2019-03-07T21:37:03Z</dcterms:modified>
</cp:coreProperties>
</file>